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2" r:id="rId3"/>
  </p:sldMasterIdLst>
  <p:notesMasterIdLst>
    <p:notesMasterId r:id="rId12"/>
  </p:notesMasterIdLst>
  <p:sldIdLst>
    <p:sldId id="263" r:id="rId4"/>
    <p:sldId id="470" r:id="rId5"/>
    <p:sldId id="471" r:id="rId6"/>
    <p:sldId id="461" r:id="rId7"/>
    <p:sldId id="472" r:id="rId8"/>
    <p:sldId id="473" r:id="rId9"/>
    <p:sldId id="451" r:id="rId10"/>
    <p:sldId id="258" r:id="rId11"/>
  </p:sldIdLst>
  <p:sldSz cx="9144000" cy="6858000" type="screen4x3"/>
  <p:notesSz cx="6858000" cy="9144000"/>
  <p:embeddedFontLst>
    <p:embeddedFont>
      <p:font typeface="Calibri" panose="020F0502020204030204" charset="0"/>
      <p:regular r:id="rId16"/>
      <p:bold r:id="rId17"/>
      <p:italic r:id="rId18"/>
      <p:boldItalic r:id="rId19"/>
    </p:embeddedFont>
    <p:embeddedFont>
      <p:font typeface="黑体" panose="02010609060101010101" pitchFamily="2" charset="-122"/>
      <p:regular r:id="rId20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font" Target="fonts/font5.fntdata"/><Relationship Id="rId2" Type="http://schemas.openxmlformats.org/officeDocument/2006/relationships/theme" Target="theme/theme1.xml"/><Relationship Id="rId19" Type="http://schemas.openxmlformats.org/officeDocument/2006/relationships/font" Target="fonts/font4.fntdata"/><Relationship Id="rId18" Type="http://schemas.openxmlformats.org/officeDocument/2006/relationships/font" Target="fonts/font3.fntdata"/><Relationship Id="rId17" Type="http://schemas.openxmlformats.org/officeDocument/2006/relationships/font" Target="fonts/font2.fntdata"/><Relationship Id="rId16" Type="http://schemas.openxmlformats.org/officeDocument/2006/relationships/font" Target="fonts/font1.fntdata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3.xml"/><Relationship Id="rId39" Type="http://schemas.openxmlformats.org/officeDocument/2006/relationships/tags" Target="../tags/tag37.xml"/><Relationship Id="rId38" Type="http://schemas.openxmlformats.org/officeDocument/2006/relationships/image" Target="../media/image4.png"/><Relationship Id="rId37" Type="http://schemas.openxmlformats.org/officeDocument/2006/relationships/tags" Target="../tags/tag36.xml"/><Relationship Id="rId36" Type="http://schemas.openxmlformats.org/officeDocument/2006/relationships/tags" Target="../tags/tag35.xml"/><Relationship Id="rId35" Type="http://schemas.openxmlformats.org/officeDocument/2006/relationships/tags" Target="../tags/tag34.xml"/><Relationship Id="rId34" Type="http://schemas.openxmlformats.org/officeDocument/2006/relationships/tags" Target="../tags/tag33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2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40.xml"/><Relationship Id="rId39" Type="http://schemas.openxmlformats.org/officeDocument/2006/relationships/tags" Target="../tags/tag74.xml"/><Relationship Id="rId38" Type="http://schemas.openxmlformats.org/officeDocument/2006/relationships/image" Target="../media/image4.png"/><Relationship Id="rId37" Type="http://schemas.openxmlformats.org/officeDocument/2006/relationships/tags" Target="../tags/tag73.xml"/><Relationship Id="rId36" Type="http://schemas.openxmlformats.org/officeDocument/2006/relationships/tags" Target="../tags/tag72.xml"/><Relationship Id="rId35" Type="http://schemas.openxmlformats.org/officeDocument/2006/relationships/tags" Target="../tags/tag71.xml"/><Relationship Id="rId34" Type="http://schemas.openxmlformats.org/officeDocument/2006/relationships/tags" Target="../tags/tag70.xml"/><Relationship Id="rId33" Type="http://schemas.openxmlformats.org/officeDocument/2006/relationships/tags" Target="../tags/tag69.xml"/><Relationship Id="rId32" Type="http://schemas.openxmlformats.org/officeDocument/2006/relationships/tags" Target="../tags/tag68.xml"/><Relationship Id="rId31" Type="http://schemas.openxmlformats.org/officeDocument/2006/relationships/tags" Target="../tags/tag67.xml"/><Relationship Id="rId30" Type="http://schemas.openxmlformats.org/officeDocument/2006/relationships/tags" Target="../tags/tag66.xml"/><Relationship Id="rId3" Type="http://schemas.openxmlformats.org/officeDocument/2006/relationships/tags" Target="../tags/tag39.xml"/><Relationship Id="rId29" Type="http://schemas.openxmlformats.org/officeDocument/2006/relationships/tags" Target="../tags/tag65.xml"/><Relationship Id="rId28" Type="http://schemas.openxmlformats.org/officeDocument/2006/relationships/tags" Target="../tags/tag64.xml"/><Relationship Id="rId27" Type="http://schemas.openxmlformats.org/officeDocument/2006/relationships/tags" Target="../tags/tag63.xml"/><Relationship Id="rId26" Type="http://schemas.openxmlformats.org/officeDocument/2006/relationships/tags" Target="../tags/tag62.xml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tags" Target="../tags/tag59.xml"/><Relationship Id="rId22" Type="http://schemas.openxmlformats.org/officeDocument/2006/relationships/tags" Target="../tags/tag58.xml"/><Relationship Id="rId21" Type="http://schemas.openxmlformats.org/officeDocument/2006/relationships/tags" Target="../tags/tag57.xml"/><Relationship Id="rId20" Type="http://schemas.openxmlformats.org/officeDocument/2006/relationships/tags" Target="../tags/tag56.xml"/><Relationship Id="rId2" Type="http://schemas.openxmlformats.org/officeDocument/2006/relationships/tags" Target="../tags/tag38.xml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3" Type="http://schemas.openxmlformats.org/officeDocument/2006/relationships/slideLayout" Target="../slideLayouts/slideLayout6.xml"/><Relationship Id="rId22" Type="http://schemas.openxmlformats.org/officeDocument/2006/relationships/tags" Target="../tags/tag94.xml"/><Relationship Id="rId21" Type="http://schemas.openxmlformats.org/officeDocument/2006/relationships/image" Target="../media/image4.png"/><Relationship Id="rId20" Type="http://schemas.openxmlformats.org/officeDocument/2006/relationships/tags" Target="../tags/tag93.xml"/><Relationship Id="rId2" Type="http://schemas.openxmlformats.org/officeDocument/2006/relationships/tags" Target="../tags/tag75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123.xml"/><Relationship Id="rId30" Type="http://schemas.openxmlformats.org/officeDocument/2006/relationships/image" Target="../media/image4.png"/><Relationship Id="rId3" Type="http://schemas.openxmlformats.org/officeDocument/2006/relationships/tags" Target="../tags/tag96.xml"/><Relationship Id="rId29" Type="http://schemas.openxmlformats.org/officeDocument/2006/relationships/tags" Target="../tags/tag122.xml"/><Relationship Id="rId28" Type="http://schemas.openxmlformats.org/officeDocument/2006/relationships/tags" Target="../tags/tag121.xml"/><Relationship Id="rId27" Type="http://schemas.openxmlformats.org/officeDocument/2006/relationships/tags" Target="../tags/tag120.xml"/><Relationship Id="rId26" Type="http://schemas.openxmlformats.org/officeDocument/2006/relationships/tags" Target="../tags/tag119.xml"/><Relationship Id="rId25" Type="http://schemas.openxmlformats.org/officeDocument/2006/relationships/tags" Target="../tags/tag118.xml"/><Relationship Id="rId24" Type="http://schemas.openxmlformats.org/officeDocument/2006/relationships/tags" Target="../tags/tag117.xml"/><Relationship Id="rId23" Type="http://schemas.openxmlformats.org/officeDocument/2006/relationships/tags" Target="../tags/tag116.xml"/><Relationship Id="rId22" Type="http://schemas.openxmlformats.org/officeDocument/2006/relationships/tags" Target="../tags/tag115.xml"/><Relationship Id="rId21" Type="http://schemas.openxmlformats.org/officeDocument/2006/relationships/tags" Target="../tags/tag114.xml"/><Relationship Id="rId20" Type="http://schemas.openxmlformats.org/officeDocument/2006/relationships/tags" Target="../tags/tag113.xml"/><Relationship Id="rId2" Type="http://schemas.openxmlformats.org/officeDocument/2006/relationships/tags" Target="../tags/tag95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151.xml"/><Relationship Id="rId3" Type="http://schemas.openxmlformats.org/officeDocument/2006/relationships/tags" Target="../tags/tag126.xml"/><Relationship Id="rId29" Type="http://schemas.openxmlformats.org/officeDocument/2006/relationships/image" Target="../media/image4.png"/><Relationship Id="rId28" Type="http://schemas.openxmlformats.org/officeDocument/2006/relationships/image" Target="../media/image3.jpeg"/><Relationship Id="rId27" Type="http://schemas.openxmlformats.org/officeDocument/2006/relationships/tags" Target="../tags/tag150.xml"/><Relationship Id="rId26" Type="http://schemas.openxmlformats.org/officeDocument/2006/relationships/tags" Target="../tags/tag149.xml"/><Relationship Id="rId25" Type="http://schemas.openxmlformats.org/officeDocument/2006/relationships/tags" Target="../tags/tag148.xml"/><Relationship Id="rId24" Type="http://schemas.openxmlformats.org/officeDocument/2006/relationships/tags" Target="../tags/tag147.xml"/><Relationship Id="rId23" Type="http://schemas.openxmlformats.org/officeDocument/2006/relationships/tags" Target="../tags/tag146.xml"/><Relationship Id="rId22" Type="http://schemas.openxmlformats.org/officeDocument/2006/relationships/tags" Target="../tags/tag145.xml"/><Relationship Id="rId21" Type="http://schemas.openxmlformats.org/officeDocument/2006/relationships/tags" Target="../tags/tag144.xml"/><Relationship Id="rId20" Type="http://schemas.openxmlformats.org/officeDocument/2006/relationships/tags" Target="../tags/tag143.xml"/><Relationship Id="rId2" Type="http://schemas.openxmlformats.org/officeDocument/2006/relationships/tags" Target="../tags/tag125.xml"/><Relationship Id="rId19" Type="http://schemas.openxmlformats.org/officeDocument/2006/relationships/tags" Target="../tags/tag142.xml"/><Relationship Id="rId18" Type="http://schemas.openxmlformats.org/officeDocument/2006/relationships/tags" Target="../tags/tag141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tags" Target="../tags/tag124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