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sldIdLst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1.xml"/><Relationship Id="rId15" Type="http://schemas.openxmlformats.org/officeDocument/2006/relationships/image" Target="../media/image2.png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34.xml"/><Relationship Id="rId14" Type="http://schemas.openxmlformats.org/officeDocument/2006/relationships/image" Target="../media/image2.png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47.xml"/><Relationship Id="rId14" Type="http://schemas.openxmlformats.org/officeDocument/2006/relationships/image" Target="../media/image2.png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52.xml"/><Relationship Id="rId7" Type="http://schemas.openxmlformats.org/officeDocument/2006/relationships/image" Target="../media/image1.jpeg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56.xml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image" Target="../media/image3.png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60.xml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image" Target="../media/image3.png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2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