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2" r:id="rId3"/>
  </p:sldMasterIdLst>
  <p:notesMasterIdLst>
    <p:notesMasterId r:id="rId7"/>
  </p:notesMasterIdLst>
  <p:sldIdLst>
    <p:sldId id="263" r:id="rId4"/>
    <p:sldId id="610" r:id="rId5"/>
    <p:sldId id="499" r:id="rId6"/>
    <p:sldId id="486" r:id="rId8"/>
    <p:sldId id="497" r:id="rId9"/>
    <p:sldId id="500" r:id="rId10"/>
    <p:sldId id="501" r:id="rId11"/>
    <p:sldId id="460" r:id="rId12"/>
    <p:sldId id="609" r:id="rId13"/>
    <p:sldId id="651" r:id="rId14"/>
    <p:sldId id="652" r:id="rId15"/>
    <p:sldId id="653" r:id="rId16"/>
  </p:sldIdLst>
  <p:sldSz cx="9144000" cy="6858000" type="screen4x3"/>
  <p:notesSz cx="6858000" cy="9144000"/>
  <p:embeddedFontLst>
    <p:embeddedFont>
      <p:font typeface="微软雅黑" panose="020B0503020204020204" charset="-122"/>
      <p:regular r:id="rId20"/>
    </p:embeddedFont>
    <p:embeddedFont>
      <p:font typeface="黑体" panose="02010609060101010101" pitchFamily="2" charset="-122"/>
      <p:regular r:id="rId21"/>
    </p:embeddedFont>
    <p:embeddedFont>
      <p:font typeface="Calibri" panose="020F0502020204030204" charset="0"/>
      <p:regular r:id="rId22"/>
      <p:bold r:id="rId23"/>
      <p:italic r:id="rId24"/>
      <p:boldItalic r:id="rId25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font" Target="fonts/font6.fntdata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4" Type="http://schemas.openxmlformats.org/officeDocument/2006/relationships/theme" Target="../theme/theme2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6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21.xml"/><Relationship Id="rId16" Type="http://schemas.openxmlformats.org/officeDocument/2006/relationships/image" Target="../media/image4.png"/><Relationship Id="rId15" Type="http://schemas.openxmlformats.org/officeDocument/2006/relationships/image" Target="../media/image6.png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3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24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25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26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27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28.xml"/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image" Target="../media/image7.jpeg"/></Relationships>
</file>