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7"/>
  </p:notesMasterIdLst>
  <p:sldIdLst>
    <p:sldId id="257" r:id="rId3"/>
    <p:sldId id="258" r:id="rId4"/>
    <p:sldId id="259" r:id="rId5"/>
    <p:sldId id="260" r:id="rId6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31.xml"/><Relationship Id="rId24" Type="http://schemas.openxmlformats.org/officeDocument/2006/relationships/image" Target="../media/image2.png"/><Relationship Id="rId23" Type="http://schemas.openxmlformats.org/officeDocument/2006/relationships/tags" Target="../tags/tag30.xml"/><Relationship Id="rId22" Type="http://schemas.openxmlformats.org/officeDocument/2006/relationships/tags" Target="../tags/tag29.xml"/><Relationship Id="rId21" Type="http://schemas.openxmlformats.org/officeDocument/2006/relationships/tags" Target="../tags/tag28.xml"/><Relationship Id="rId20" Type="http://schemas.openxmlformats.org/officeDocument/2006/relationships/tags" Target="../tags/tag27.xml"/><Relationship Id="rId2" Type="http://schemas.openxmlformats.org/officeDocument/2006/relationships/tags" Target="../tags/tag9.xml"/><Relationship Id="rId19" Type="http://schemas.openxmlformats.org/officeDocument/2006/relationships/tags" Target="../tags/tag26.xml"/><Relationship Id="rId18" Type="http://schemas.openxmlformats.org/officeDocument/2006/relationships/tags" Target="../tags/tag25.xml"/><Relationship Id="rId17" Type="http://schemas.openxmlformats.org/officeDocument/2006/relationships/tags" Target="../tags/tag24.xml"/><Relationship Id="rId16" Type="http://schemas.openxmlformats.org/officeDocument/2006/relationships/tags" Target="../tags/tag23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