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6"/>
  </p:notesMasterIdLst>
  <p:sldIdLst>
    <p:sldId id="257" r:id="rId3"/>
    <p:sldId id="258" r:id="rId4"/>
    <p:sldId id="259" r:id="rId5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7.xml"/><Relationship Id="rId4" Type="http://schemas.openxmlformats.org/officeDocument/2006/relationships/image" Target="../media/image2.png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3" Type="http://schemas.openxmlformats.org/officeDocument/2006/relationships/notesSlide" Target="../notesSlides/notesSlide1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46.xml"/><Relationship Id="rId40" Type="http://schemas.openxmlformats.org/officeDocument/2006/relationships/tags" Target="../tags/tag45.xml"/><Relationship Id="rId4" Type="http://schemas.openxmlformats.org/officeDocument/2006/relationships/tags" Target="../tags/tag10.xml"/><Relationship Id="rId39" Type="http://schemas.openxmlformats.org/officeDocument/2006/relationships/tags" Target="../tags/tag44.xml"/><Relationship Id="rId38" Type="http://schemas.openxmlformats.org/officeDocument/2006/relationships/image" Target="../media/image2.png"/><Relationship Id="rId37" Type="http://schemas.openxmlformats.org/officeDocument/2006/relationships/tags" Target="../tags/tag43.xml"/><Relationship Id="rId36" Type="http://schemas.openxmlformats.org/officeDocument/2006/relationships/tags" Target="../tags/tag42.xml"/><Relationship Id="rId35" Type="http://schemas.openxmlformats.org/officeDocument/2006/relationships/tags" Target="../tags/tag41.xml"/><Relationship Id="rId34" Type="http://schemas.openxmlformats.org/officeDocument/2006/relationships/tags" Target="../tags/tag40.xml"/><Relationship Id="rId33" Type="http://schemas.openxmlformats.org/officeDocument/2006/relationships/tags" Target="../tags/tag39.xml"/><Relationship Id="rId32" Type="http://schemas.openxmlformats.org/officeDocument/2006/relationships/tags" Target="../tags/tag38.xml"/><Relationship Id="rId31" Type="http://schemas.openxmlformats.org/officeDocument/2006/relationships/tags" Target="../tags/tag37.xml"/><Relationship Id="rId30" Type="http://schemas.openxmlformats.org/officeDocument/2006/relationships/tags" Target="../tags/tag36.xml"/><Relationship Id="rId3" Type="http://schemas.openxmlformats.org/officeDocument/2006/relationships/tags" Target="../tags/tag9.xml"/><Relationship Id="rId29" Type="http://schemas.openxmlformats.org/officeDocument/2006/relationships/tags" Target="../tags/tag35.xml"/><Relationship Id="rId28" Type="http://schemas.openxmlformats.org/officeDocument/2006/relationships/tags" Target="../tags/tag34.xml"/><Relationship Id="rId27" Type="http://schemas.openxmlformats.org/officeDocument/2006/relationships/tags" Target="../tags/tag33.xml"/><Relationship Id="rId26" Type="http://schemas.openxmlformats.org/officeDocument/2006/relationships/tags" Target="../tags/tag32.xml"/><Relationship Id="rId25" Type="http://schemas.openxmlformats.org/officeDocument/2006/relationships/tags" Target="../tags/tag31.xml"/><Relationship Id="rId24" Type="http://schemas.openxmlformats.org/officeDocument/2006/relationships/tags" Target="../tags/tag30.xml"/><Relationship Id="rId23" Type="http://schemas.openxmlformats.org/officeDocument/2006/relationships/tags" Target="../tags/tag29.xml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tags" Target="../tags/tag8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3" Type="http://schemas.openxmlformats.org/officeDocument/2006/relationships/notesSlide" Target="../notesSlides/notesSlide2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85.xml"/><Relationship Id="rId40" Type="http://schemas.openxmlformats.org/officeDocument/2006/relationships/tags" Target="../tags/tag84.xml"/><Relationship Id="rId4" Type="http://schemas.openxmlformats.org/officeDocument/2006/relationships/tags" Target="../tags/tag49.xml"/><Relationship Id="rId39" Type="http://schemas.openxmlformats.org/officeDocument/2006/relationships/tags" Target="../tags/tag83.xml"/><Relationship Id="rId38" Type="http://schemas.openxmlformats.org/officeDocument/2006/relationships/image" Target="../media/image2.png"/><Relationship Id="rId37" Type="http://schemas.openxmlformats.org/officeDocument/2006/relationships/tags" Target="../tags/tag82.xml"/><Relationship Id="rId36" Type="http://schemas.openxmlformats.org/officeDocument/2006/relationships/tags" Target="../tags/tag81.xml"/><Relationship Id="rId35" Type="http://schemas.openxmlformats.org/officeDocument/2006/relationships/tags" Target="../tags/tag80.xml"/><Relationship Id="rId34" Type="http://schemas.openxmlformats.org/officeDocument/2006/relationships/tags" Target="../tags/tag79.xml"/><Relationship Id="rId33" Type="http://schemas.openxmlformats.org/officeDocument/2006/relationships/tags" Target="../tags/tag78.xml"/><Relationship Id="rId32" Type="http://schemas.openxmlformats.org/officeDocument/2006/relationships/tags" Target="../tags/tag77.xml"/><Relationship Id="rId31" Type="http://schemas.openxmlformats.org/officeDocument/2006/relationships/tags" Target="../tags/tag76.xml"/><Relationship Id="rId30" Type="http://schemas.openxmlformats.org/officeDocument/2006/relationships/tags" Target="../tags/tag75.xml"/><Relationship Id="rId3" Type="http://schemas.openxmlformats.org/officeDocument/2006/relationships/tags" Target="../tags/tag48.xml"/><Relationship Id="rId29" Type="http://schemas.openxmlformats.org/officeDocument/2006/relationships/tags" Target="../tags/tag74.xml"/><Relationship Id="rId28" Type="http://schemas.openxmlformats.org/officeDocument/2006/relationships/tags" Target="../tags/tag73.xml"/><Relationship Id="rId27" Type="http://schemas.openxmlformats.org/officeDocument/2006/relationships/tags" Target="../tags/tag72.xml"/><Relationship Id="rId26" Type="http://schemas.openxmlformats.org/officeDocument/2006/relationships/tags" Target="../tags/tag71.xml"/><Relationship Id="rId25" Type="http://schemas.openxmlformats.org/officeDocument/2006/relationships/tags" Target="../tags/tag70.xml"/><Relationship Id="rId24" Type="http://schemas.openxmlformats.org/officeDocument/2006/relationships/tags" Target="../tags/tag69.xml"/><Relationship Id="rId23" Type="http://schemas.openxmlformats.org/officeDocument/2006/relationships/tags" Target="../tags/tag68.xml"/><Relationship Id="rId22" Type="http://schemas.openxmlformats.org/officeDocument/2006/relationships/tags" Target="../tags/tag67.xml"/><Relationship Id="rId21" Type="http://schemas.openxmlformats.org/officeDocument/2006/relationships/tags" Target="../tags/tag66.xml"/><Relationship Id="rId20" Type="http://schemas.openxmlformats.org/officeDocument/2006/relationships/tags" Target="../tags/tag65.xml"/><Relationship Id="rId2" Type="http://schemas.openxmlformats.org/officeDocument/2006/relationships/tags" Target="../tags/tag47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